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1348"/>
    <p:restoredTop sz="94861"/>
  </p:normalViewPr>
  <p:slideViewPr>
    <p:cSldViewPr snapToGrid="0" snapToObjects="1">
      <p:cViewPr varScale="1">
        <p:scale>
          <a:sx n="86" d="100"/>
          <a:sy n="86" d="100"/>
        </p:scale>
        <p:origin x="-122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7" d="100"/>
        <a:sy n="167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237A7-1168-CC4F-AABA-DD050799C6D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056B8-65AE-FD49-92BB-885355B92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9595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056B8-65AE-FD49-92BB-885355B9272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648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57569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294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755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2728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0910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0299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130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02738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673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4170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49031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93052-F856-3C4F-8A02-24FC478BA9E9}" type="datetimeFigureOut">
              <a:rPr lang="en-US" smtClean="0"/>
              <a:pPr/>
              <a:t>19-Apr-18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3465C-F583-EA47-AE87-6EDF9BE5F8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1193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wmv"/><Relationship Id="rId5" Type="http://schemas.openxmlformats.org/officeDocument/2006/relationships/image" Target="../media/image1.png"/><Relationship Id="rId4" Type="http://schemas.microsoft.com/office/2007/relationships/media" Target="../media/media1.wm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eart dissectio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21061" y="206736"/>
            <a:ext cx="8142514" cy="61068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21061" y="6389914"/>
            <a:ext cx="8142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Video </a:t>
            </a:r>
            <a:r>
              <a:rPr lang="sr-Latn-RS" dirty="0" smtClean="0"/>
              <a:t>S</a:t>
            </a:r>
            <a:r>
              <a:rPr lang="en-US" dirty="0" smtClean="0"/>
              <a:t>1</a:t>
            </a:r>
            <a:r>
              <a:rPr lang="sr-Latn-RS" dirty="0" smtClean="0"/>
              <a:t> - </a:t>
            </a:r>
            <a:r>
              <a:rPr lang="en-US" dirty="0" smtClean="0"/>
              <a:t>Heart </a:t>
            </a:r>
            <a:r>
              <a:rPr lang="en-US" dirty="0" smtClean="0"/>
              <a:t>Dissection by Francisco </a:t>
            </a:r>
            <a:r>
              <a:rPr lang="sr-Latn-RS" dirty="0" smtClean="0"/>
              <a:t>(</a:t>
            </a:r>
            <a:r>
              <a:rPr lang="en-US" dirty="0" err="1" smtClean="0"/>
              <a:t>Paco</a:t>
            </a:r>
            <a:r>
              <a:rPr lang="sr-Latn-RS" dirty="0" smtClean="0"/>
              <a:t>) Torrent-Guasp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2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</TotalTime>
  <Words>13</Words>
  <Application>Microsoft Office PowerPoint</Application>
  <PresentationFormat>Custom</PresentationFormat>
  <Paragraphs>2</Paragraphs>
  <Slides>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pc</cp:lastModifiedBy>
  <cp:revision>60</cp:revision>
  <dcterms:created xsi:type="dcterms:W3CDTF">2017-01-30T21:54:08Z</dcterms:created>
  <dcterms:modified xsi:type="dcterms:W3CDTF">2018-04-19T08:42:36Z</dcterms:modified>
</cp:coreProperties>
</file>